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6" d="100"/>
          <a:sy n="86" d="100"/>
        </p:scale>
        <p:origin x="114" y="6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20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19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20 мая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9-11, днем 21-23 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21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20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</a:t>
            </a:r>
            <a:r>
              <a:rPr lang="ru-RU" sz="1100" dirty="0" smtClean="0">
                <a:solidFill>
                  <a:schemeClr val="tx1"/>
                </a:solidFill>
              </a:rPr>
              <a:t> 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9-11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011256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29671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7246</cp:revision>
  <cp:lastPrinted>2021-07-01T09:11:30Z</cp:lastPrinted>
  <dcterms:created xsi:type="dcterms:W3CDTF">2018-03-27T06:03:00Z</dcterms:created>
  <dcterms:modified xsi:type="dcterms:W3CDTF">2026-05-19T05:59:15Z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